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9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6BE"/>
    <a:srgbClr val="E98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>
        <p:scale>
          <a:sx n="60" d="100"/>
          <a:sy n="60" d="100"/>
        </p:scale>
        <p:origin x="4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77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777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83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5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72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757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9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33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95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88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17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9A5F-545B-43AD-B0A3-13E98711CC2B}" type="datetimeFigureOut">
              <a:rPr lang="es-CL" smtClean="0"/>
              <a:t>13-06-2020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53A0E-0F89-4B2F-93FD-0019C0A73A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44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arta"/>
          <p:cNvGrpSpPr/>
          <p:nvPr/>
        </p:nvGrpSpPr>
        <p:grpSpPr>
          <a:xfrm>
            <a:off x="561109" y="415636"/>
            <a:ext cx="1440000" cy="1800000"/>
            <a:chOff x="561109" y="353291"/>
            <a:chExt cx="1440000" cy="1800000"/>
          </a:xfrm>
        </p:grpSpPr>
        <p:sp>
          <p:nvSpPr>
            <p:cNvPr id="3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2752"/>
              <a:ext cx="1201016" cy="1481077"/>
            </a:xfrm>
            <a:prstGeom prst="rect">
              <a:avLst/>
            </a:prstGeom>
          </p:spPr>
        </p:pic>
      </p:grpSp>
      <p:pic>
        <p:nvPicPr>
          <p:cNvPr id="6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09" y="415636"/>
            <a:ext cx="1530229" cy="1877731"/>
          </a:xfrm>
          <a:prstGeom prst="rect">
            <a:avLst/>
          </a:prstGeom>
        </p:spPr>
      </p:pic>
      <p:grpSp>
        <p:nvGrpSpPr>
          <p:cNvPr id="9" name="carta"/>
          <p:cNvGrpSpPr/>
          <p:nvPr/>
        </p:nvGrpSpPr>
        <p:grpSpPr>
          <a:xfrm>
            <a:off x="561109" y="2667000"/>
            <a:ext cx="1440000" cy="1800000"/>
            <a:chOff x="561109" y="353291"/>
            <a:chExt cx="1440000" cy="1800000"/>
          </a:xfrm>
        </p:grpSpPr>
        <p:sp>
          <p:nvSpPr>
            <p:cNvPr id="10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40823"/>
              <a:ext cx="1201016" cy="1424934"/>
            </a:xfrm>
            <a:prstGeom prst="rect">
              <a:avLst/>
            </a:prstGeom>
          </p:spPr>
        </p:pic>
      </p:grpSp>
      <p:pic>
        <p:nvPicPr>
          <p:cNvPr id="12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09" y="2667000"/>
            <a:ext cx="1530229" cy="1877731"/>
          </a:xfrm>
          <a:prstGeom prst="rect">
            <a:avLst/>
          </a:prstGeom>
        </p:spPr>
      </p:pic>
      <p:grpSp>
        <p:nvGrpSpPr>
          <p:cNvPr id="13" name="carta"/>
          <p:cNvGrpSpPr/>
          <p:nvPr/>
        </p:nvGrpSpPr>
        <p:grpSpPr>
          <a:xfrm>
            <a:off x="561109" y="4840633"/>
            <a:ext cx="1440000" cy="1800000"/>
            <a:chOff x="561109" y="353291"/>
            <a:chExt cx="1440000" cy="1800000"/>
          </a:xfrm>
        </p:grpSpPr>
        <p:sp>
          <p:nvSpPr>
            <p:cNvPr id="14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494027"/>
              <a:ext cx="1201016" cy="1529789"/>
            </a:xfrm>
            <a:prstGeom prst="rect">
              <a:avLst/>
            </a:prstGeom>
          </p:spPr>
        </p:pic>
      </p:grpSp>
      <p:pic>
        <p:nvPicPr>
          <p:cNvPr id="16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09" y="4840633"/>
            <a:ext cx="1530229" cy="1877731"/>
          </a:xfrm>
          <a:prstGeom prst="rect">
            <a:avLst/>
          </a:prstGeom>
        </p:spPr>
      </p:pic>
      <p:grpSp>
        <p:nvGrpSpPr>
          <p:cNvPr id="17" name="carta"/>
          <p:cNvGrpSpPr/>
          <p:nvPr/>
        </p:nvGrpSpPr>
        <p:grpSpPr>
          <a:xfrm>
            <a:off x="2459181" y="415636"/>
            <a:ext cx="1440000" cy="1800000"/>
            <a:chOff x="561109" y="353291"/>
            <a:chExt cx="1440000" cy="1800000"/>
          </a:xfrm>
        </p:grpSpPr>
        <p:sp>
          <p:nvSpPr>
            <p:cNvPr id="18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2753"/>
              <a:ext cx="1201016" cy="1481076"/>
            </a:xfrm>
            <a:prstGeom prst="rect">
              <a:avLst/>
            </a:prstGeom>
          </p:spPr>
        </p:pic>
      </p:grpSp>
      <p:pic>
        <p:nvPicPr>
          <p:cNvPr id="20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81" y="415636"/>
            <a:ext cx="1530229" cy="1877731"/>
          </a:xfrm>
          <a:prstGeom prst="rect">
            <a:avLst/>
          </a:prstGeom>
        </p:spPr>
      </p:pic>
      <p:grpSp>
        <p:nvGrpSpPr>
          <p:cNvPr id="21" name="carta"/>
          <p:cNvGrpSpPr/>
          <p:nvPr/>
        </p:nvGrpSpPr>
        <p:grpSpPr>
          <a:xfrm>
            <a:off x="2430957" y="2667000"/>
            <a:ext cx="1440000" cy="1800000"/>
            <a:chOff x="561109" y="353291"/>
            <a:chExt cx="1440000" cy="1800000"/>
          </a:xfrm>
        </p:grpSpPr>
        <p:sp>
          <p:nvSpPr>
            <p:cNvPr id="22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40823"/>
              <a:ext cx="1201016" cy="1424934"/>
            </a:xfrm>
            <a:prstGeom prst="rect">
              <a:avLst/>
            </a:prstGeom>
          </p:spPr>
        </p:pic>
      </p:grpSp>
      <p:pic>
        <p:nvPicPr>
          <p:cNvPr id="24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957" y="2667000"/>
            <a:ext cx="1530229" cy="1877731"/>
          </a:xfrm>
          <a:prstGeom prst="rect">
            <a:avLst/>
          </a:prstGeom>
        </p:spPr>
      </p:pic>
      <p:grpSp>
        <p:nvGrpSpPr>
          <p:cNvPr id="25" name="carta"/>
          <p:cNvGrpSpPr/>
          <p:nvPr/>
        </p:nvGrpSpPr>
        <p:grpSpPr>
          <a:xfrm>
            <a:off x="10248470" y="4870179"/>
            <a:ext cx="1440000" cy="1800000"/>
            <a:chOff x="561109" y="353291"/>
            <a:chExt cx="1440000" cy="1800000"/>
          </a:xfrm>
        </p:grpSpPr>
        <p:sp>
          <p:nvSpPr>
            <p:cNvPr id="26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41859"/>
              <a:ext cx="1201016" cy="1481958"/>
            </a:xfrm>
            <a:prstGeom prst="rect">
              <a:avLst/>
            </a:prstGeom>
          </p:spPr>
        </p:pic>
      </p:grpSp>
      <p:pic>
        <p:nvPicPr>
          <p:cNvPr id="28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419" y="4801767"/>
            <a:ext cx="1530229" cy="1877731"/>
          </a:xfrm>
          <a:prstGeom prst="rect">
            <a:avLst/>
          </a:prstGeom>
        </p:spPr>
      </p:pic>
      <p:grpSp>
        <p:nvGrpSpPr>
          <p:cNvPr id="29" name="carta"/>
          <p:cNvGrpSpPr/>
          <p:nvPr/>
        </p:nvGrpSpPr>
        <p:grpSpPr>
          <a:xfrm>
            <a:off x="4365393" y="415636"/>
            <a:ext cx="1440000" cy="1800000"/>
            <a:chOff x="561109" y="353291"/>
            <a:chExt cx="1440000" cy="1800000"/>
          </a:xfrm>
        </p:grpSpPr>
        <p:sp>
          <p:nvSpPr>
            <p:cNvPr id="30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2753"/>
              <a:ext cx="1201016" cy="1481076"/>
            </a:xfrm>
            <a:prstGeom prst="rect">
              <a:avLst/>
            </a:prstGeom>
          </p:spPr>
        </p:pic>
      </p:grpSp>
      <p:pic>
        <p:nvPicPr>
          <p:cNvPr id="32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393" y="415636"/>
            <a:ext cx="1530229" cy="1877731"/>
          </a:xfrm>
          <a:prstGeom prst="rect">
            <a:avLst/>
          </a:prstGeom>
        </p:spPr>
      </p:pic>
      <p:grpSp>
        <p:nvGrpSpPr>
          <p:cNvPr id="33" name="carta"/>
          <p:cNvGrpSpPr/>
          <p:nvPr/>
        </p:nvGrpSpPr>
        <p:grpSpPr>
          <a:xfrm>
            <a:off x="4365393" y="2667000"/>
            <a:ext cx="1440000" cy="1800000"/>
            <a:chOff x="561109" y="353291"/>
            <a:chExt cx="1440000" cy="1800000"/>
          </a:xfrm>
        </p:grpSpPr>
        <p:sp>
          <p:nvSpPr>
            <p:cNvPr id="34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3737"/>
              <a:ext cx="1201016" cy="1481077"/>
            </a:xfrm>
            <a:prstGeom prst="rect">
              <a:avLst/>
            </a:prstGeom>
          </p:spPr>
        </p:pic>
      </p:grpSp>
      <p:pic>
        <p:nvPicPr>
          <p:cNvPr id="36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393" y="2667000"/>
            <a:ext cx="1530229" cy="1877731"/>
          </a:xfrm>
          <a:prstGeom prst="rect">
            <a:avLst/>
          </a:prstGeom>
        </p:spPr>
      </p:pic>
      <p:grpSp>
        <p:nvGrpSpPr>
          <p:cNvPr id="37" name="carta"/>
          <p:cNvGrpSpPr/>
          <p:nvPr/>
        </p:nvGrpSpPr>
        <p:grpSpPr>
          <a:xfrm>
            <a:off x="10182039" y="471155"/>
            <a:ext cx="1440000" cy="1800000"/>
            <a:chOff x="561109" y="353291"/>
            <a:chExt cx="1440000" cy="1800000"/>
          </a:xfrm>
        </p:grpSpPr>
        <p:sp>
          <p:nvSpPr>
            <p:cNvPr id="38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36175"/>
              <a:ext cx="1201016" cy="1481958"/>
            </a:xfrm>
            <a:prstGeom prst="rect">
              <a:avLst/>
            </a:prstGeom>
          </p:spPr>
        </p:pic>
      </p:grpSp>
      <p:pic>
        <p:nvPicPr>
          <p:cNvPr id="40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2305" y="464708"/>
            <a:ext cx="1530229" cy="1877731"/>
          </a:xfrm>
          <a:prstGeom prst="rect">
            <a:avLst/>
          </a:prstGeom>
        </p:spPr>
      </p:pic>
      <p:grpSp>
        <p:nvGrpSpPr>
          <p:cNvPr id="41" name="carta"/>
          <p:cNvGrpSpPr/>
          <p:nvPr/>
        </p:nvGrpSpPr>
        <p:grpSpPr>
          <a:xfrm>
            <a:off x="6271605" y="415636"/>
            <a:ext cx="1440000" cy="1800000"/>
            <a:chOff x="561109" y="353291"/>
            <a:chExt cx="1440000" cy="1800000"/>
          </a:xfrm>
        </p:grpSpPr>
        <p:sp>
          <p:nvSpPr>
            <p:cNvPr id="42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43" name="Imagen 4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2753"/>
              <a:ext cx="1201016" cy="1481076"/>
            </a:xfrm>
            <a:prstGeom prst="rect">
              <a:avLst/>
            </a:prstGeom>
          </p:spPr>
        </p:pic>
      </p:grpSp>
      <p:pic>
        <p:nvPicPr>
          <p:cNvPr id="44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605" y="415636"/>
            <a:ext cx="1530229" cy="1877731"/>
          </a:xfrm>
          <a:prstGeom prst="rect">
            <a:avLst/>
          </a:prstGeom>
        </p:spPr>
      </p:pic>
      <p:grpSp>
        <p:nvGrpSpPr>
          <p:cNvPr id="45" name="carta"/>
          <p:cNvGrpSpPr/>
          <p:nvPr/>
        </p:nvGrpSpPr>
        <p:grpSpPr>
          <a:xfrm>
            <a:off x="6271605" y="2667985"/>
            <a:ext cx="1440000" cy="1800000"/>
            <a:chOff x="561109" y="353291"/>
            <a:chExt cx="1440000" cy="1800000"/>
          </a:xfrm>
        </p:grpSpPr>
        <p:sp>
          <p:nvSpPr>
            <p:cNvPr id="46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47" name="Imagen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12752"/>
              <a:ext cx="1201016" cy="1481077"/>
            </a:xfrm>
            <a:prstGeom prst="rect">
              <a:avLst/>
            </a:prstGeom>
          </p:spPr>
        </p:pic>
      </p:grpSp>
      <p:pic>
        <p:nvPicPr>
          <p:cNvPr id="48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605" y="2667985"/>
            <a:ext cx="1530229" cy="1877731"/>
          </a:xfrm>
          <a:prstGeom prst="rect">
            <a:avLst/>
          </a:prstGeom>
        </p:spPr>
      </p:pic>
      <p:grpSp>
        <p:nvGrpSpPr>
          <p:cNvPr id="49" name="carta"/>
          <p:cNvGrpSpPr/>
          <p:nvPr/>
        </p:nvGrpSpPr>
        <p:grpSpPr>
          <a:xfrm>
            <a:off x="10207419" y="2696628"/>
            <a:ext cx="1440000" cy="1800000"/>
            <a:chOff x="561109" y="353291"/>
            <a:chExt cx="1440000" cy="1800000"/>
          </a:xfrm>
        </p:grpSpPr>
        <p:sp>
          <p:nvSpPr>
            <p:cNvPr id="50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51" name="Imagen 5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429529"/>
              <a:ext cx="1201016" cy="1590825"/>
            </a:xfrm>
            <a:prstGeom prst="rect">
              <a:avLst/>
            </a:prstGeom>
          </p:spPr>
        </p:pic>
      </p:grpSp>
      <p:pic>
        <p:nvPicPr>
          <p:cNvPr id="52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40" y="2657762"/>
            <a:ext cx="1530229" cy="1877731"/>
          </a:xfrm>
          <a:prstGeom prst="rect">
            <a:avLst/>
          </a:prstGeom>
        </p:spPr>
      </p:pic>
      <p:grpSp>
        <p:nvGrpSpPr>
          <p:cNvPr id="53" name="carta"/>
          <p:cNvGrpSpPr/>
          <p:nvPr/>
        </p:nvGrpSpPr>
        <p:grpSpPr>
          <a:xfrm>
            <a:off x="8177817" y="415636"/>
            <a:ext cx="1440000" cy="1800000"/>
            <a:chOff x="561109" y="353291"/>
            <a:chExt cx="1440000" cy="1800000"/>
          </a:xfrm>
        </p:grpSpPr>
        <p:sp>
          <p:nvSpPr>
            <p:cNvPr id="54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55" name="Imagen 5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471886"/>
              <a:ext cx="1201016" cy="1640539"/>
            </a:xfrm>
            <a:prstGeom prst="rect">
              <a:avLst/>
            </a:prstGeom>
          </p:spPr>
        </p:pic>
      </p:grpSp>
      <p:pic>
        <p:nvPicPr>
          <p:cNvPr id="56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817" y="415636"/>
            <a:ext cx="1530229" cy="1877731"/>
          </a:xfrm>
          <a:prstGeom prst="rect">
            <a:avLst/>
          </a:prstGeom>
        </p:spPr>
      </p:pic>
      <p:grpSp>
        <p:nvGrpSpPr>
          <p:cNvPr id="57" name="carta"/>
          <p:cNvGrpSpPr/>
          <p:nvPr/>
        </p:nvGrpSpPr>
        <p:grpSpPr>
          <a:xfrm>
            <a:off x="8206041" y="2667000"/>
            <a:ext cx="1440000" cy="1800000"/>
            <a:chOff x="561109" y="353291"/>
            <a:chExt cx="1440000" cy="1800000"/>
          </a:xfrm>
        </p:grpSpPr>
        <p:sp>
          <p:nvSpPr>
            <p:cNvPr id="58" name="carta"/>
            <p:cNvSpPr/>
            <p:nvPr/>
          </p:nvSpPr>
          <p:spPr>
            <a:xfrm>
              <a:off x="561109" y="353291"/>
              <a:ext cx="1440000" cy="1800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59" name="Imagen 5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601" y="540823"/>
              <a:ext cx="1201016" cy="1424934"/>
            </a:xfrm>
            <a:prstGeom prst="rect">
              <a:avLst/>
            </a:prstGeom>
          </p:spPr>
        </p:pic>
      </p:grpSp>
      <p:pic>
        <p:nvPicPr>
          <p:cNvPr id="60" name="tap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041" y="2667000"/>
            <a:ext cx="1530229" cy="1877731"/>
          </a:xfrm>
          <a:prstGeom prst="rect">
            <a:avLst/>
          </a:prstGeom>
        </p:spPr>
      </p:pic>
      <p:sp>
        <p:nvSpPr>
          <p:cNvPr id="61" name="CuadroTexto 60"/>
          <p:cNvSpPr txBox="1"/>
          <p:nvPr/>
        </p:nvSpPr>
        <p:spPr>
          <a:xfrm>
            <a:off x="2822429" y="4704192"/>
            <a:ext cx="665389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Memorice</a:t>
            </a:r>
          </a:p>
          <a:p>
            <a:pPr algn="ctr"/>
            <a:r>
              <a:rPr lang="es-CL" sz="48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Fenómenos   Naturales</a:t>
            </a:r>
            <a:endParaRPr lang="es-CL" sz="2000" dirty="0" smtClean="0">
              <a:solidFill>
                <a:schemeClr val="bg1"/>
              </a:solidFill>
              <a:latin typeface="Brush Script MT" panose="03060802040406070304" pitchFamily="66" charset="0"/>
            </a:endParaRPr>
          </a:p>
          <a:p>
            <a:pPr algn="ctr"/>
            <a:endParaRPr lang="es-CL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Educadora: Angélica Estrada</a:t>
            </a:r>
            <a:endParaRPr lang="es-CL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0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</dc:creator>
  <cp:lastModifiedBy>EDUARDO</cp:lastModifiedBy>
  <cp:revision>81</cp:revision>
  <dcterms:created xsi:type="dcterms:W3CDTF">2020-05-27T18:10:15Z</dcterms:created>
  <dcterms:modified xsi:type="dcterms:W3CDTF">2020-06-14T04:18:23Z</dcterms:modified>
</cp:coreProperties>
</file>