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5a554dbf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5a554dbf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5a554dbf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5a554dbf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a227a1c9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a227a1c9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719676e9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719676e9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5d7f86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f5d7f86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5fe6e6ea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5fe6e6ea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6536c716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6536c716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5a554dbf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f5a554dbf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 rot="-156123">
            <a:off x="2153842" y="1143655"/>
            <a:ext cx="4546388" cy="3211212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306212" y="991287"/>
            <a:ext cx="4546500" cy="32112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" name="Google Shape;58;p13"/>
          <p:cNvGrpSpPr/>
          <p:nvPr/>
        </p:nvGrpSpPr>
        <p:grpSpPr>
          <a:xfrm rot="-468310">
            <a:off x="2146241" y="841936"/>
            <a:ext cx="4752129" cy="3509874"/>
            <a:chOff x="2163405" y="1008757"/>
            <a:chExt cx="4752300" cy="3510000"/>
          </a:xfrm>
        </p:grpSpPr>
        <p:sp>
          <p:nvSpPr>
            <p:cNvPr id="59" name="Google Shape;59;p13"/>
            <p:cNvSpPr/>
            <p:nvPr/>
          </p:nvSpPr>
          <p:spPr>
            <a:xfrm rot="231561">
              <a:off x="2266400" y="1158111"/>
              <a:ext cx="4546310" cy="3211293"/>
            </a:xfrm>
            <a:prstGeom prst="roundRect">
              <a:avLst>
                <a:gd fmla="val 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 txBox="1"/>
            <p:nvPr/>
          </p:nvSpPr>
          <p:spPr>
            <a:xfrm rot="243237">
              <a:off x="2503796" y="2835736"/>
              <a:ext cx="3441511" cy="10862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0B5394"/>
                  </a:solidFill>
                  <a:latin typeface="Lato"/>
                  <a:ea typeface="Lato"/>
                  <a:cs typeface="Lato"/>
                  <a:sym typeface="Lato"/>
                </a:rPr>
                <a:t>RESPUESTAS DE EJERCICIOS   PRUEBA COMPETENCIA </a:t>
              </a:r>
              <a:endParaRPr b="1" sz="16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0B5394"/>
                  </a:solidFill>
                  <a:latin typeface="Lato"/>
                  <a:ea typeface="Lato"/>
                  <a:cs typeface="Lato"/>
                  <a:sym typeface="Lato"/>
                </a:rPr>
                <a:t>LECTORA</a:t>
              </a:r>
              <a:endParaRPr b="1" sz="16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725" y="80950"/>
            <a:ext cx="814534" cy="9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1250" y="80950"/>
            <a:ext cx="4133850" cy="734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emre"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33675" y="1380320"/>
            <a:ext cx="2622075" cy="1228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127713" y="515200"/>
            <a:ext cx="20667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CC0000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1825607"/>
            <a:ext cx="1829701" cy="17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666275" y="91975"/>
            <a:ext cx="7693500" cy="9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RECORDEMOS EL TEXTO DE LA SEMANA PASADA</a:t>
            </a:r>
            <a:endParaRPr b="1" sz="18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9773" y="515198"/>
            <a:ext cx="6676375" cy="4481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127713" y="515200"/>
            <a:ext cx="20667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CC0000"/>
              </a:solidFill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2151" y="1761073"/>
            <a:ext cx="2152625" cy="20472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66275" y="91975"/>
            <a:ext cx="7693500" cy="9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RECORDEMOS LA PREGUNTA N° 5 DE LA SEMANA PASADA </a:t>
            </a:r>
            <a:endParaRPr b="1" sz="18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825" y="1200426"/>
            <a:ext cx="4819525" cy="33318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424525" y="51775"/>
            <a:ext cx="83631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C0000"/>
                </a:solidFill>
              </a:rPr>
              <a:t>RESOLUCIÓN DE LA PREGUNTA 5. </a:t>
            </a:r>
            <a:endParaRPr b="1" sz="1700">
              <a:solidFill>
                <a:srgbClr val="CC0000"/>
              </a:solidFill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4">
            <a:alphaModFix/>
          </a:blip>
          <a:srcRect b="9375" l="8304" r="11695" t="9024"/>
          <a:stretch/>
        </p:blipFill>
        <p:spPr>
          <a:xfrm>
            <a:off x="128625" y="1914416"/>
            <a:ext cx="1505975" cy="164253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3250" y="668875"/>
            <a:ext cx="7268250" cy="40133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6919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2351750" y="115527"/>
            <a:ext cx="3986198" cy="4542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351C75"/>
                </a:solidFill>
                <a:latin typeface="Arial"/>
              </a:rPr>
              <a:t>Importante</a:t>
            </a:r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4">
            <a:alphaModFix/>
          </a:blip>
          <a:srcRect b="0" l="1431" r="53126" t="17498"/>
          <a:stretch/>
        </p:blipFill>
        <p:spPr>
          <a:xfrm>
            <a:off x="7646050" y="569800"/>
            <a:ext cx="1389550" cy="1143375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5">
            <a:alphaModFix/>
          </a:blip>
          <a:srcRect b="0" l="744" r="1331" t="2950"/>
          <a:stretch/>
        </p:blipFill>
        <p:spPr>
          <a:xfrm>
            <a:off x="92250" y="703475"/>
            <a:ext cx="7415400" cy="41286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49699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/>
          <p:nvPr/>
        </p:nvSpPr>
        <p:spPr>
          <a:xfrm>
            <a:off x="-38675" y="91975"/>
            <a:ext cx="9144000" cy="25692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823" y="1713675"/>
            <a:ext cx="2333101" cy="22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666275" y="91975"/>
            <a:ext cx="7560600" cy="9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RECORDEMOS LA PREGUNTA N°6 PUBLICADA LA SEMANA PASADA</a:t>
            </a:r>
            <a:endParaRPr b="1" sz="18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6124" y="1106950"/>
            <a:ext cx="5019700" cy="3212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49699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/>
          <p:nvPr/>
        </p:nvSpPr>
        <p:spPr>
          <a:xfrm>
            <a:off x="-38675" y="91975"/>
            <a:ext cx="9144000" cy="25692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376250" y="91975"/>
            <a:ext cx="75606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PRIMERA RESOLUCIÓN DE LA PREGUNTA 6</a:t>
            </a:r>
            <a:endParaRPr b="1" sz="18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7825" y="565100"/>
            <a:ext cx="7109151" cy="44245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5">
            <a:alphaModFix/>
          </a:blip>
          <a:srcRect b="9375" l="8304" r="11695" t="9024"/>
          <a:stretch/>
        </p:blipFill>
        <p:spPr>
          <a:xfrm>
            <a:off x="128625" y="1914416"/>
            <a:ext cx="1505975" cy="164253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6919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/>
          <p:cNvSpPr/>
          <p:nvPr/>
        </p:nvSpPr>
        <p:spPr>
          <a:xfrm>
            <a:off x="2018775" y="90525"/>
            <a:ext cx="3986210" cy="4060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351C75"/>
                </a:solidFill>
                <a:latin typeface="Arial"/>
              </a:rPr>
              <a:t>Importante</a:t>
            </a:r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4">
            <a:alphaModFix/>
          </a:blip>
          <a:srcRect b="0" l="1431" r="53126" t="17498"/>
          <a:stretch/>
        </p:blipFill>
        <p:spPr>
          <a:xfrm>
            <a:off x="5154000" y="1281950"/>
            <a:ext cx="3196750" cy="282105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625" y="553550"/>
            <a:ext cx="3886450" cy="447945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